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93" autoAdjust="0"/>
  </p:normalViewPr>
  <p:slideViewPr>
    <p:cSldViewPr>
      <p:cViewPr>
        <p:scale>
          <a:sx n="66" d="100"/>
          <a:sy n="66" d="100"/>
        </p:scale>
        <p:origin x="-720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738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291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634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77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140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627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002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445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247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56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489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F1FC5-4EA8-40EF-B684-AED71BD21B8F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27ED1-33D2-41E0-947D-1A78ABF349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508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jpg@01D1544B.7AC905D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Know Your Values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Grade 10 </a:t>
            </a:r>
          </a:p>
          <a:p>
            <a:r>
              <a:rPr lang="en-CA" smtClean="0"/>
              <a:t>PPL20</a:t>
            </a:r>
            <a:endParaRPr lang="en-CA" dirty="0" smtClean="0"/>
          </a:p>
          <a:p>
            <a:r>
              <a:rPr lang="en-CA" sz="1300" dirty="0">
                <a:latin typeface="Arial" panose="020B0604020202020204" pitchFamily="34" charset="0"/>
                <a:cs typeface="Arial" panose="020B0604020202020204" pitchFamily="34" charset="0"/>
              </a:rPr>
              <a:t>Adapted and reproduced with permission from Alberta Health Services</a:t>
            </a:r>
          </a:p>
          <a:p>
            <a:endParaRPr lang="en-CA" dirty="0"/>
          </a:p>
        </p:txBody>
      </p:sp>
      <p:pic>
        <p:nvPicPr>
          <p:cNvPr id="6" name="Picture 5" descr="Durham Region Health Department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596" y="5706651"/>
            <a:ext cx="598805" cy="429895"/>
          </a:xfrm>
          <a:prstGeom prst="rect">
            <a:avLst/>
          </a:prstGeom>
        </p:spPr>
      </p:pic>
      <p:pic>
        <p:nvPicPr>
          <p:cNvPr id="7" name="Picture 6" descr="cid:image001.jpg@01D1544B.7AC905D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20688"/>
            <a:ext cx="838200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510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CA" sz="4000" b="1" dirty="0" smtClean="0">
                <a:ea typeface="Calibri"/>
                <a:cs typeface="Times New Roman"/>
              </a:rPr>
              <a:t>HOW TO KNOW YOUR VALUES</a:t>
            </a:r>
            <a:endParaRPr lang="en-CA" sz="4000" b="1" dirty="0">
              <a:effectLst/>
              <a:ea typeface="Calibri"/>
              <a:cs typeface="Times New Roman"/>
            </a:endParaRPr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690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CA" sz="1800" b="1" dirty="0" smtClean="0"/>
              <a:t>Here are some guidelines for identifying what you value</a:t>
            </a:r>
            <a:r>
              <a:rPr lang="en-CA" sz="1800" b="1" dirty="0" smtClean="0"/>
              <a:t>:</a:t>
            </a:r>
          </a:p>
          <a:p>
            <a:pPr marL="0" indent="0">
              <a:buNone/>
            </a:pPr>
            <a:endParaRPr lang="en-CA" sz="1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CA" sz="1800" dirty="0"/>
              <a:t>Is this something that is important to you?</a:t>
            </a:r>
          </a:p>
          <a:p>
            <a:pPr marL="285750" indent="-285750">
              <a:buFont typeface="Arial" pitchFamily="34" charset="0"/>
              <a:buChar char="•"/>
            </a:pPr>
            <a:endParaRPr lang="en-CA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CA" sz="1800" dirty="0"/>
              <a:t>Do you feel good about this being important to you?</a:t>
            </a:r>
          </a:p>
          <a:p>
            <a:pPr marL="285750" indent="-285750">
              <a:buFont typeface="Arial" pitchFamily="34" charset="0"/>
              <a:buChar char="•"/>
            </a:pPr>
            <a:endParaRPr lang="en-CA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CA" sz="1800" dirty="0"/>
              <a:t>Would you feel good if people you respect knew that this was important to you?</a:t>
            </a:r>
          </a:p>
          <a:p>
            <a:endParaRPr lang="en-CA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CA" sz="1800" dirty="0"/>
              <a:t>Have you ever done anything that indicates that this is important to you?</a:t>
            </a:r>
          </a:p>
          <a:p>
            <a:pPr marL="285750" indent="-285750">
              <a:buFont typeface="Arial" pitchFamily="34" charset="0"/>
              <a:buChar char="•"/>
            </a:pPr>
            <a:endParaRPr lang="en-CA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CA" sz="1800" dirty="0"/>
              <a:t>Is this something you would stand by even if others made fun of you for it?</a:t>
            </a:r>
          </a:p>
          <a:p>
            <a:pPr marL="285750" indent="-285750">
              <a:buFont typeface="Arial" pitchFamily="34" charset="0"/>
              <a:buChar char="•"/>
            </a:pPr>
            <a:endParaRPr lang="en-CA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CA" sz="1800" dirty="0"/>
              <a:t>Does this fit in with your vision of who you are?</a:t>
            </a:r>
          </a:p>
          <a:p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590818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109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Know Your Values</vt:lpstr>
      <vt:lpstr>HOW TO KNOW YOUR VALUES</vt:lpstr>
    </vt:vector>
  </TitlesOfParts>
  <Company>UOIT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 Your Values</dc:title>
  <dc:creator>Durham Region Health Department</dc:creator>
  <cp:lastModifiedBy>Durham Region Health Department</cp:lastModifiedBy>
  <cp:revision>10</cp:revision>
  <dcterms:created xsi:type="dcterms:W3CDTF">2014-10-28T13:46:35Z</dcterms:created>
  <dcterms:modified xsi:type="dcterms:W3CDTF">2017-08-30T16:59:22Z</dcterms:modified>
</cp:coreProperties>
</file>