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50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3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22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62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02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77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6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60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97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543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55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54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C71EE-AFBC-4D93-AEEA-69B97308FA52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3B8F-2896-4303-86ED-5481BA840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96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jpg@01D1544B.7AC905D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en-CA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Grade 10 </a:t>
            </a:r>
          </a:p>
          <a:p>
            <a:r>
              <a:rPr lang="en-CA" sz="3000" smtClean="0"/>
              <a:t>PPL20</a:t>
            </a:r>
            <a:endParaRPr lang="en-CA" sz="3000" dirty="0" smtClean="0"/>
          </a:p>
          <a:p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Adapted and reproduced with permission from Alberta Health Services</a:t>
            </a:r>
          </a:p>
          <a:p>
            <a:endParaRPr lang="en-CA" dirty="0"/>
          </a:p>
        </p:txBody>
      </p:sp>
      <p:pic>
        <p:nvPicPr>
          <p:cNvPr id="5" name="Picture 4" descr="Durham Region Health Department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96" y="5706651"/>
            <a:ext cx="598805" cy="429895"/>
          </a:xfrm>
          <a:prstGeom prst="rect">
            <a:avLst/>
          </a:prstGeom>
        </p:spPr>
      </p:pic>
      <p:pic>
        <p:nvPicPr>
          <p:cNvPr id="6" name="Picture 5" descr="cid:image001.jpg@01D1544B.7AC905D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0688"/>
            <a:ext cx="838200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635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n-CA" sz="5000" b="1" dirty="0"/>
              <a:t>There is too much pressure put on teenagers </a:t>
            </a:r>
            <a:br>
              <a:rPr lang="en-CA" sz="5000" b="1" dirty="0"/>
            </a:br>
            <a:r>
              <a:rPr lang="en-CA" sz="5000" b="1" u="sng" dirty="0"/>
              <a:t>NOT</a:t>
            </a:r>
            <a:r>
              <a:rPr lang="en-CA" sz="5000" b="1" dirty="0"/>
              <a:t> to be sexually active</a:t>
            </a:r>
            <a:br>
              <a:rPr lang="en-CA" sz="5000" b="1" dirty="0"/>
            </a:b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184997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34072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Most teenagers would be better off waiting until they are older before being sexually active</a:t>
            </a:r>
            <a:br>
              <a:rPr lang="en-CA" sz="5000" b="1" dirty="0"/>
            </a:b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1494115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916832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Its okay for teenagers to </a:t>
            </a:r>
            <a:r>
              <a:rPr lang="en-CA" sz="5000" b="1" dirty="0" smtClean="0"/>
              <a:t>masturbate</a:t>
            </a:r>
            <a:endParaRPr lang="en-CA" sz="5000" b="1" dirty="0"/>
          </a:p>
        </p:txBody>
      </p:sp>
    </p:spTree>
    <p:extLst>
      <p:ext uri="{BB962C8B-B14F-4D97-AF65-F5344CB8AC3E}">
        <p14:creationId xmlns:p14="http://schemas.microsoft.com/office/powerpoint/2010/main" val="168329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6080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Its okay for a pregnant teenager to choose to have an abortion, if that is what she decides is best for her</a:t>
            </a:r>
            <a:br>
              <a:rPr lang="en-CA" sz="5000" b="1" dirty="0"/>
            </a:b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400422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024336"/>
          </a:xfrm>
        </p:spPr>
        <p:txBody>
          <a:bodyPr>
            <a:noAutofit/>
          </a:bodyPr>
          <a:lstStyle/>
          <a:p>
            <a:r>
              <a:rPr lang="en-CA" sz="5000" b="1" dirty="0" smtClean="0"/>
              <a:t>Having sex before marriage/lifetime commitment is wrong</a:t>
            </a:r>
            <a:endParaRPr lang="en-CA" sz="5000" b="1" dirty="0"/>
          </a:p>
        </p:txBody>
      </p:sp>
    </p:spTree>
    <p:extLst>
      <p:ext uri="{BB962C8B-B14F-4D97-AF65-F5344CB8AC3E}">
        <p14:creationId xmlns:p14="http://schemas.microsoft.com/office/powerpoint/2010/main" val="228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My religion should play an important role in how I make decisions about sexual behaviour </a:t>
            </a:r>
            <a:br>
              <a:rPr lang="en-CA" sz="5000" b="1" dirty="0"/>
            </a:b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70890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5600" b="1" dirty="0"/>
              <a:t>The most important thing about sex is having fun </a:t>
            </a:r>
            <a:r>
              <a:rPr lang="en-CA" b="1" dirty="0"/>
              <a:t/>
            </a:r>
            <a:br>
              <a:rPr lang="en-CA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490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It’s important to be in love with your partner before you have sex with him/her 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25159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4072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If two people are sexually attracted to each other that’s all that is needed to have a good relationship</a:t>
            </a:r>
            <a:br>
              <a:rPr lang="en-CA" sz="5000" b="1" dirty="0"/>
            </a:b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413986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People who are gay, lesbian, or transgendered deserve as much respect as anybody else </a:t>
            </a:r>
            <a:br>
              <a:rPr lang="en-CA" sz="5000" b="1" dirty="0"/>
            </a:b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44866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There is too much pressure put on teenagers to be sexually active </a:t>
            </a:r>
            <a:br>
              <a:rPr lang="en-CA" sz="5000" b="1" dirty="0"/>
            </a:b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258406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Autofit/>
          </a:bodyPr>
          <a:lstStyle/>
          <a:p>
            <a:r>
              <a:rPr lang="en-CA" sz="5000" b="1" dirty="0"/>
              <a:t>You should only date one person at a time </a:t>
            </a:r>
            <a:br>
              <a:rPr lang="en-CA" sz="5000" b="1" dirty="0"/>
            </a:b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383065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167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Values</vt:lpstr>
      <vt:lpstr>Having sex before marriage/lifetime commitment is wrong</vt:lpstr>
      <vt:lpstr>My religion should play an important role in how I make decisions about sexual behaviour  </vt:lpstr>
      <vt:lpstr>The most important thing about sex is having fun  </vt:lpstr>
      <vt:lpstr>It’s important to be in love with your partner before you have sex with him/her </vt:lpstr>
      <vt:lpstr>If two people are sexually attracted to each other that’s all that is needed to have a good relationship </vt:lpstr>
      <vt:lpstr>People who are gay, lesbian, or transgendered deserve as much respect as anybody else  </vt:lpstr>
      <vt:lpstr>There is too much pressure put on teenagers to be sexually active  </vt:lpstr>
      <vt:lpstr>You should only date one person at a time  </vt:lpstr>
      <vt:lpstr>There is too much pressure put on teenagers  NOT to be sexually active </vt:lpstr>
      <vt:lpstr>Most teenagers would be better off waiting until they are older before being sexually active </vt:lpstr>
      <vt:lpstr>Its okay for teenagers to masturbate</vt:lpstr>
      <vt:lpstr>Its okay for a pregnant teenager to choose to have an abortion, if that is what she decides is best for her </vt:lpstr>
    </vt:vector>
  </TitlesOfParts>
  <Company>UOIT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</dc:title>
  <dc:creator>Durham Region Health Department</dc:creator>
  <cp:keywords>Having sex before marriage/life-time commitment is wrong.</cp:keywords>
  <cp:lastModifiedBy>Durham Region Health Department</cp:lastModifiedBy>
  <cp:revision>12</cp:revision>
  <dcterms:created xsi:type="dcterms:W3CDTF">2014-10-28T19:11:15Z</dcterms:created>
  <dcterms:modified xsi:type="dcterms:W3CDTF">2017-08-30T18:36:34Z</dcterms:modified>
</cp:coreProperties>
</file>