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6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504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C71EE-AFBC-4D93-AEEA-69B97308FA52}" type="datetimeFigureOut">
              <a:rPr lang="en-CA" smtClean="0"/>
              <a:t>30/08/2017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A3B8F-2896-4303-86ED-5481BA84064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35314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C71EE-AFBC-4D93-AEEA-69B97308FA52}" type="datetimeFigureOut">
              <a:rPr lang="en-CA" smtClean="0"/>
              <a:t>30/08/2017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A3B8F-2896-4303-86ED-5481BA84064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18225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C71EE-AFBC-4D93-AEEA-69B97308FA52}" type="datetimeFigureOut">
              <a:rPr lang="en-CA" smtClean="0"/>
              <a:t>30/08/2017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A3B8F-2896-4303-86ED-5481BA84064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94621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C71EE-AFBC-4D93-AEEA-69B97308FA52}" type="datetimeFigureOut">
              <a:rPr lang="en-CA" smtClean="0"/>
              <a:t>30/08/2017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A3B8F-2896-4303-86ED-5481BA84064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15020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C71EE-AFBC-4D93-AEEA-69B97308FA52}" type="datetimeFigureOut">
              <a:rPr lang="en-CA" smtClean="0"/>
              <a:t>30/08/2017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A3B8F-2896-4303-86ED-5481BA84064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27772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C71EE-AFBC-4D93-AEEA-69B97308FA52}" type="datetimeFigureOut">
              <a:rPr lang="en-CA" smtClean="0"/>
              <a:t>30/08/2017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A3B8F-2896-4303-86ED-5481BA84064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7665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C71EE-AFBC-4D93-AEEA-69B97308FA52}" type="datetimeFigureOut">
              <a:rPr lang="en-CA" smtClean="0"/>
              <a:t>30/08/2017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A3B8F-2896-4303-86ED-5481BA84064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04606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C71EE-AFBC-4D93-AEEA-69B97308FA52}" type="datetimeFigureOut">
              <a:rPr lang="en-CA" smtClean="0"/>
              <a:t>30/08/2017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A3B8F-2896-4303-86ED-5481BA84064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66973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C71EE-AFBC-4D93-AEEA-69B97308FA52}" type="datetimeFigureOut">
              <a:rPr lang="en-CA" smtClean="0"/>
              <a:t>30/08/2017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A3B8F-2896-4303-86ED-5481BA84064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05435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C71EE-AFBC-4D93-AEEA-69B97308FA52}" type="datetimeFigureOut">
              <a:rPr lang="en-CA" smtClean="0"/>
              <a:t>30/08/2017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A3B8F-2896-4303-86ED-5481BA84064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40556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C71EE-AFBC-4D93-AEEA-69B97308FA52}" type="datetimeFigureOut">
              <a:rPr lang="en-CA" smtClean="0"/>
              <a:t>30/08/2017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A3B8F-2896-4303-86ED-5481BA84064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16543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5C71EE-AFBC-4D93-AEEA-69B97308FA52}" type="datetimeFigureOut">
              <a:rPr lang="en-CA" smtClean="0"/>
              <a:t>30/08/2017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DA3B8F-2896-4303-86ED-5481BA84064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29969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cid:image001.jpg@01D1544B.7AC905D0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CA" sz="5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Values</a:t>
            </a:r>
            <a:endParaRPr lang="en-CA" sz="5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CA" sz="3000" dirty="0" smtClean="0"/>
              <a:t>Grade 10 </a:t>
            </a:r>
          </a:p>
          <a:p>
            <a:r>
              <a:rPr lang="en-CA" sz="3000" smtClean="0"/>
              <a:t>PPL20</a:t>
            </a:r>
            <a:endParaRPr lang="en-CA" sz="3000" dirty="0" smtClean="0"/>
          </a:p>
          <a:p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Adapted and reproduced with permission from Alberta Health Services</a:t>
            </a:r>
          </a:p>
          <a:p>
            <a:endParaRPr lang="en-CA" dirty="0"/>
          </a:p>
        </p:txBody>
      </p:sp>
      <p:pic>
        <p:nvPicPr>
          <p:cNvPr id="5" name="Picture 4" descr="Durham Region Health Department log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2596" y="5706651"/>
            <a:ext cx="598805" cy="429895"/>
          </a:xfrm>
          <a:prstGeom prst="rect">
            <a:avLst/>
          </a:prstGeom>
        </p:spPr>
      </p:pic>
      <p:pic>
        <p:nvPicPr>
          <p:cNvPr id="6" name="Picture 5" descr="cid:image001.jpg@01D1544B.7AC905D0"/>
          <p:cNvPicPr/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620688"/>
            <a:ext cx="838200" cy="5384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563528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08920"/>
            <a:ext cx="8229600" cy="1143000"/>
          </a:xfrm>
        </p:spPr>
        <p:txBody>
          <a:bodyPr>
            <a:noAutofit/>
          </a:bodyPr>
          <a:lstStyle/>
          <a:p>
            <a:pPr marL="0" indent="0"/>
            <a:r>
              <a:rPr lang="en-CA" sz="5000" b="1" dirty="0"/>
              <a:t>There is too much pressure put on teenagers </a:t>
            </a:r>
            <a:br>
              <a:rPr lang="en-CA" sz="5000" b="1" dirty="0"/>
            </a:br>
            <a:r>
              <a:rPr lang="en-CA" sz="5000" b="1" u="sng" dirty="0"/>
              <a:t>NOT</a:t>
            </a:r>
            <a:r>
              <a:rPr lang="en-CA" sz="5000" b="1" dirty="0"/>
              <a:t> to be sexually active</a:t>
            </a:r>
            <a:br>
              <a:rPr lang="en-CA" sz="5000" b="1" dirty="0"/>
            </a:br>
            <a:endParaRPr lang="en-CA" sz="5000" dirty="0"/>
          </a:p>
        </p:txBody>
      </p:sp>
    </p:spTree>
    <p:extLst>
      <p:ext uri="{BB962C8B-B14F-4D97-AF65-F5344CB8AC3E}">
        <p14:creationId xmlns:p14="http://schemas.microsoft.com/office/powerpoint/2010/main" val="18499701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934072"/>
            <a:ext cx="8229600" cy="1143000"/>
          </a:xfrm>
        </p:spPr>
        <p:txBody>
          <a:bodyPr>
            <a:noAutofit/>
          </a:bodyPr>
          <a:lstStyle/>
          <a:p>
            <a:r>
              <a:rPr lang="en-CA" sz="5000" b="1" dirty="0"/>
              <a:t>Most teenagers would be better off waiting until they are older before being sexually active</a:t>
            </a:r>
            <a:br>
              <a:rPr lang="en-CA" sz="5000" b="1" dirty="0"/>
            </a:br>
            <a:endParaRPr lang="en-CA" sz="5000" dirty="0"/>
          </a:p>
        </p:txBody>
      </p:sp>
    </p:spTree>
    <p:extLst>
      <p:ext uri="{BB962C8B-B14F-4D97-AF65-F5344CB8AC3E}">
        <p14:creationId xmlns:p14="http://schemas.microsoft.com/office/powerpoint/2010/main" val="14941159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856" y="1916832"/>
            <a:ext cx="8229600" cy="1143000"/>
          </a:xfrm>
        </p:spPr>
        <p:txBody>
          <a:bodyPr>
            <a:noAutofit/>
          </a:bodyPr>
          <a:lstStyle/>
          <a:p>
            <a:r>
              <a:rPr lang="en-CA" sz="5000" b="1" dirty="0"/>
              <a:t>Its okay for teenagers to </a:t>
            </a:r>
            <a:r>
              <a:rPr lang="en-CA" sz="5000" b="1" dirty="0" smtClean="0"/>
              <a:t>masturbate</a:t>
            </a:r>
            <a:endParaRPr lang="en-CA" sz="5000" b="1" dirty="0"/>
          </a:p>
        </p:txBody>
      </p:sp>
    </p:spTree>
    <p:extLst>
      <p:ext uri="{BB962C8B-B14F-4D97-AF65-F5344CB8AC3E}">
        <p14:creationId xmlns:p14="http://schemas.microsoft.com/office/powerpoint/2010/main" val="16832997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06080"/>
            <a:ext cx="8229600" cy="1143000"/>
          </a:xfrm>
        </p:spPr>
        <p:txBody>
          <a:bodyPr>
            <a:noAutofit/>
          </a:bodyPr>
          <a:lstStyle/>
          <a:p>
            <a:r>
              <a:rPr lang="en-CA" sz="5000" b="1" dirty="0"/>
              <a:t>Its okay for a pregnant teenager to choose to have an abortion, if that is what she decides is best for her</a:t>
            </a:r>
            <a:br>
              <a:rPr lang="en-CA" sz="5000" b="1" dirty="0"/>
            </a:br>
            <a:endParaRPr lang="en-CA" sz="5000" dirty="0"/>
          </a:p>
        </p:txBody>
      </p:sp>
    </p:spTree>
    <p:extLst>
      <p:ext uri="{BB962C8B-B14F-4D97-AF65-F5344CB8AC3E}">
        <p14:creationId xmlns:p14="http://schemas.microsoft.com/office/powerpoint/2010/main" val="4004228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772816"/>
            <a:ext cx="7772400" cy="3024336"/>
          </a:xfrm>
        </p:spPr>
        <p:txBody>
          <a:bodyPr>
            <a:noAutofit/>
          </a:bodyPr>
          <a:lstStyle/>
          <a:p>
            <a:r>
              <a:rPr lang="en-CA" sz="5000" b="1" dirty="0" smtClean="0"/>
              <a:t>Having sex before marriage/lifetime commitment is wrong</a:t>
            </a:r>
            <a:endParaRPr lang="en-CA" sz="5000" b="1" dirty="0"/>
          </a:p>
        </p:txBody>
      </p:sp>
    </p:spTree>
    <p:extLst>
      <p:ext uri="{BB962C8B-B14F-4D97-AF65-F5344CB8AC3E}">
        <p14:creationId xmlns:p14="http://schemas.microsoft.com/office/powerpoint/2010/main" val="22861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62064"/>
            <a:ext cx="8229600" cy="1143000"/>
          </a:xfrm>
        </p:spPr>
        <p:txBody>
          <a:bodyPr>
            <a:noAutofit/>
          </a:bodyPr>
          <a:lstStyle/>
          <a:p>
            <a:r>
              <a:rPr lang="en-CA" sz="5000" b="1" dirty="0"/>
              <a:t>My religion should play an important role in how I make decisions about sexual behaviour </a:t>
            </a:r>
            <a:br>
              <a:rPr lang="en-CA" sz="5000" b="1" dirty="0"/>
            </a:br>
            <a:endParaRPr lang="en-CA" sz="5000" dirty="0"/>
          </a:p>
        </p:txBody>
      </p:sp>
    </p:spTree>
    <p:extLst>
      <p:ext uri="{BB962C8B-B14F-4D97-AF65-F5344CB8AC3E}">
        <p14:creationId xmlns:p14="http://schemas.microsoft.com/office/powerpoint/2010/main" val="708905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5800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CA" sz="5600" b="1" dirty="0"/>
              <a:t>The most important thing about sex is having fun </a:t>
            </a:r>
            <a:r>
              <a:rPr lang="en-CA" b="1" dirty="0"/>
              <a:t/>
            </a:r>
            <a:br>
              <a:rPr lang="en-CA" b="1" dirty="0"/>
            </a:b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349085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276872"/>
            <a:ext cx="8229600" cy="1143000"/>
          </a:xfrm>
        </p:spPr>
        <p:txBody>
          <a:bodyPr>
            <a:noAutofit/>
          </a:bodyPr>
          <a:lstStyle/>
          <a:p>
            <a:r>
              <a:rPr lang="en-CA" sz="5000" b="1" dirty="0"/>
              <a:t>It’s important to be in love with your partner before you have sex with him/her </a:t>
            </a:r>
            <a:endParaRPr lang="en-CA" sz="5000" dirty="0"/>
          </a:p>
        </p:txBody>
      </p:sp>
    </p:spTree>
    <p:extLst>
      <p:ext uri="{BB962C8B-B14F-4D97-AF65-F5344CB8AC3E}">
        <p14:creationId xmlns:p14="http://schemas.microsoft.com/office/powerpoint/2010/main" val="251594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34072"/>
            <a:ext cx="8229600" cy="1143000"/>
          </a:xfrm>
        </p:spPr>
        <p:txBody>
          <a:bodyPr>
            <a:noAutofit/>
          </a:bodyPr>
          <a:lstStyle/>
          <a:p>
            <a:r>
              <a:rPr lang="en-CA" sz="5000" b="1" dirty="0"/>
              <a:t>If two people are sexually attracted to each other that’s all that is needed to have a good relationship</a:t>
            </a:r>
            <a:br>
              <a:rPr lang="en-CA" sz="5000" b="1" dirty="0"/>
            </a:br>
            <a:endParaRPr lang="en-CA" sz="5000" dirty="0"/>
          </a:p>
        </p:txBody>
      </p:sp>
    </p:spTree>
    <p:extLst>
      <p:ext uri="{BB962C8B-B14F-4D97-AF65-F5344CB8AC3E}">
        <p14:creationId xmlns:p14="http://schemas.microsoft.com/office/powerpoint/2010/main" val="41398670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74032"/>
            <a:ext cx="8229600" cy="1143000"/>
          </a:xfrm>
        </p:spPr>
        <p:txBody>
          <a:bodyPr>
            <a:noAutofit/>
          </a:bodyPr>
          <a:lstStyle/>
          <a:p>
            <a:r>
              <a:rPr lang="en-CA" sz="5000" b="1" dirty="0"/>
              <a:t>People who are gay, lesbian, or transgendered deserve as much respect as anybody else </a:t>
            </a:r>
            <a:br>
              <a:rPr lang="en-CA" sz="5000" b="1" dirty="0"/>
            </a:br>
            <a:endParaRPr lang="en-CA" sz="5000" dirty="0"/>
          </a:p>
        </p:txBody>
      </p:sp>
    </p:spTree>
    <p:extLst>
      <p:ext uri="{BB962C8B-B14F-4D97-AF65-F5344CB8AC3E}">
        <p14:creationId xmlns:p14="http://schemas.microsoft.com/office/powerpoint/2010/main" val="4486694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36912"/>
            <a:ext cx="8229600" cy="1143000"/>
          </a:xfrm>
        </p:spPr>
        <p:txBody>
          <a:bodyPr>
            <a:noAutofit/>
          </a:bodyPr>
          <a:lstStyle/>
          <a:p>
            <a:r>
              <a:rPr lang="en-CA" sz="5000" b="1" dirty="0"/>
              <a:t>There is too much pressure put on teenagers to be sexually active </a:t>
            </a:r>
            <a:br>
              <a:rPr lang="en-CA" sz="5000" b="1" dirty="0"/>
            </a:br>
            <a:endParaRPr lang="en-CA" sz="5000" dirty="0"/>
          </a:p>
        </p:txBody>
      </p:sp>
    </p:spTree>
    <p:extLst>
      <p:ext uri="{BB962C8B-B14F-4D97-AF65-F5344CB8AC3E}">
        <p14:creationId xmlns:p14="http://schemas.microsoft.com/office/powerpoint/2010/main" val="25840671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76872"/>
            <a:ext cx="8229600" cy="1143000"/>
          </a:xfrm>
        </p:spPr>
        <p:txBody>
          <a:bodyPr>
            <a:noAutofit/>
          </a:bodyPr>
          <a:lstStyle/>
          <a:p>
            <a:r>
              <a:rPr lang="en-CA" sz="5000" b="1" dirty="0"/>
              <a:t>You should only date one person at a time </a:t>
            </a:r>
            <a:br>
              <a:rPr lang="en-CA" sz="5000" b="1" dirty="0"/>
            </a:br>
            <a:endParaRPr lang="en-CA" sz="5000" dirty="0"/>
          </a:p>
        </p:txBody>
      </p:sp>
    </p:spTree>
    <p:extLst>
      <p:ext uri="{BB962C8B-B14F-4D97-AF65-F5344CB8AC3E}">
        <p14:creationId xmlns:p14="http://schemas.microsoft.com/office/powerpoint/2010/main" val="38306526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167</Words>
  <Application>Microsoft Office PowerPoint</Application>
  <PresentationFormat>On-screen Show (4:3)</PresentationFormat>
  <Paragraphs>16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Values</vt:lpstr>
      <vt:lpstr>Having sex before marriage/lifetime commitment is wrong</vt:lpstr>
      <vt:lpstr>My religion should play an important role in how I make decisions about sexual behaviour  </vt:lpstr>
      <vt:lpstr>The most important thing about sex is having fun  </vt:lpstr>
      <vt:lpstr>It’s important to be in love with your partner before you have sex with him/her </vt:lpstr>
      <vt:lpstr>If two people are sexually attracted to each other that’s all that is needed to have a good relationship </vt:lpstr>
      <vt:lpstr>People who are gay, lesbian, or transgendered deserve as much respect as anybody else  </vt:lpstr>
      <vt:lpstr>There is too much pressure put on teenagers to be sexually active  </vt:lpstr>
      <vt:lpstr>You should only date one person at a time  </vt:lpstr>
      <vt:lpstr>There is too much pressure put on teenagers  NOT to be sexually active </vt:lpstr>
      <vt:lpstr>Most teenagers would be better off waiting until they are older before being sexually active </vt:lpstr>
      <vt:lpstr>Its okay for teenagers to masturbate</vt:lpstr>
      <vt:lpstr>Its okay for a pregnant teenager to choose to have an abortion, if that is what she decides is best for her </vt:lpstr>
    </vt:vector>
  </TitlesOfParts>
  <Company>UOIT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Values</dc:title>
  <dc:creator>Durham Region Health Department</dc:creator>
  <cp:keywords>Having sex before marriage/life-time commitment is wrong.</cp:keywords>
  <cp:lastModifiedBy>Durham Region Health Department</cp:lastModifiedBy>
  <cp:revision>12</cp:revision>
  <dcterms:created xsi:type="dcterms:W3CDTF">2014-10-28T19:11:15Z</dcterms:created>
  <dcterms:modified xsi:type="dcterms:W3CDTF">2017-08-30T18:36:34Z</dcterms:modified>
</cp:coreProperties>
</file>