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4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37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77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72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98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28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66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81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40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680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75C3-6E73-4E7E-B8E4-7661896DCE69}" type="datetimeFigureOut">
              <a:rPr lang="en-CA" smtClean="0"/>
              <a:t>30/08/2017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3E49-5771-4A5E-9225-38F620387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85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jpg@01D1544B.7AC905D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Gender Stereotypes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900" dirty="0" smtClean="0"/>
              <a:t>Grade 11</a:t>
            </a:r>
          </a:p>
          <a:p>
            <a:r>
              <a:rPr lang="en-CA" sz="3900" dirty="0" smtClean="0"/>
              <a:t>PPZ3C</a:t>
            </a:r>
          </a:p>
          <a:p>
            <a:endParaRPr lang="en-CA" dirty="0" smtClean="0"/>
          </a:p>
          <a:p>
            <a:r>
              <a:rPr lang="en-CA" sz="1700" dirty="0"/>
              <a:t>Lesson plan adapted and reproduced with permission of Alberta Health Services.</a:t>
            </a:r>
          </a:p>
          <a:p>
            <a:r>
              <a:rPr lang="en-CA" dirty="0"/>
              <a:t> 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6" name="Picture 5" descr="Durham Region Health Department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97" y="5805264"/>
            <a:ext cx="598805" cy="429895"/>
          </a:xfrm>
          <a:prstGeom prst="rect">
            <a:avLst/>
          </a:prstGeom>
        </p:spPr>
      </p:pic>
      <p:pic>
        <p:nvPicPr>
          <p:cNvPr id="7" name="Picture 6" descr="cid:image001.jpg@01D1544B.7AC905D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696"/>
            <a:ext cx="838200" cy="53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060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GENDER STEREOTYPES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</a:t>
            </a:r>
            <a:r>
              <a:rPr lang="en-US" dirty="0"/>
              <a:t>people assume that because you are a male or female you should </a:t>
            </a:r>
            <a:r>
              <a:rPr lang="en-US" b="1" dirty="0"/>
              <a:t>look</a:t>
            </a:r>
            <a:r>
              <a:rPr lang="en-US" dirty="0"/>
              <a:t>, </a:t>
            </a:r>
            <a:r>
              <a:rPr lang="en-US" b="1" dirty="0"/>
              <a:t>dress</a:t>
            </a:r>
            <a:r>
              <a:rPr lang="en-US" dirty="0"/>
              <a:t>, </a:t>
            </a:r>
            <a:r>
              <a:rPr lang="en-US" b="1" dirty="0"/>
              <a:t>act</a:t>
            </a:r>
            <a:r>
              <a:rPr lang="en-US" dirty="0"/>
              <a:t>, </a:t>
            </a:r>
            <a:r>
              <a:rPr lang="en-US" b="1" dirty="0"/>
              <a:t>talk </a:t>
            </a:r>
            <a:r>
              <a:rPr lang="en-US" dirty="0"/>
              <a:t>and even </a:t>
            </a:r>
            <a:r>
              <a:rPr lang="en-US" b="1" dirty="0"/>
              <a:t>think </a:t>
            </a:r>
            <a:r>
              <a:rPr lang="en-US" dirty="0"/>
              <a:t>and </a:t>
            </a:r>
            <a:r>
              <a:rPr lang="en-US" b="1" dirty="0"/>
              <a:t>feel </a:t>
            </a:r>
            <a:r>
              <a:rPr lang="en-US" dirty="0"/>
              <a:t>certain ways. </a:t>
            </a:r>
            <a:endParaRPr lang="en-US" dirty="0" smtClean="0"/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For </a:t>
            </a:r>
            <a:r>
              <a:rPr lang="en-CA" b="1" dirty="0"/>
              <a:t>example: </a:t>
            </a:r>
            <a:endParaRPr lang="en-CA" dirty="0"/>
          </a:p>
          <a:p>
            <a:r>
              <a:rPr lang="en-US" i="1" dirty="0"/>
              <a:t>Females are meant to be housewives when they grow up, not doctors or lawyers </a:t>
            </a:r>
            <a:endParaRPr lang="en-US" dirty="0"/>
          </a:p>
          <a:p>
            <a:r>
              <a:rPr lang="en-CA" i="1" dirty="0"/>
              <a:t>Real males don’t cry </a:t>
            </a:r>
            <a:endParaRPr lang="en-CA" dirty="0"/>
          </a:p>
          <a:p>
            <a:r>
              <a:rPr lang="en-US" i="1" dirty="0"/>
              <a:t>Females who are skinny are sexier </a:t>
            </a:r>
            <a:endParaRPr lang="en-US" dirty="0"/>
          </a:p>
          <a:p>
            <a:r>
              <a:rPr lang="en-US" i="1" dirty="0"/>
              <a:t>Females who wear skimpy clothes are looking for sex </a:t>
            </a:r>
          </a:p>
          <a:p>
            <a:r>
              <a:rPr lang="en-US" i="1" dirty="0"/>
              <a:t>Males who have big muscles are sexier </a:t>
            </a:r>
            <a:endParaRPr lang="en-US" i="1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None </a:t>
            </a:r>
            <a:r>
              <a:rPr lang="en-US" b="1" dirty="0"/>
              <a:t>of the above is true…this is just what some people think! 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Everyone </a:t>
            </a:r>
            <a:r>
              <a:rPr lang="en-US" b="1" dirty="0"/>
              <a:t>is unique, and has different dreams and goals in their life. </a:t>
            </a:r>
            <a:endParaRPr lang="en-US" b="1" dirty="0" smtClean="0"/>
          </a:p>
          <a:p>
            <a:pPr marL="0" indent="0" algn="ctr">
              <a:buNone/>
            </a:pPr>
            <a:endParaRPr lang="en-CA" dirty="0"/>
          </a:p>
        </p:txBody>
      </p:sp>
      <p:pic>
        <p:nvPicPr>
          <p:cNvPr id="1026" name="Picture 2" descr="group of people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77272"/>
            <a:ext cx="1152128" cy="79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0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Gender Stereotypes</vt:lpstr>
      <vt:lpstr>GENDER STEREOTYPES</vt:lpstr>
    </vt:vector>
  </TitlesOfParts>
  <Company>Region of Durham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Stereotypes</dc:title>
  <dc:creator>Durham Region Health Department</dc:creator>
  <cp:lastModifiedBy>Durham Region Health Department</cp:lastModifiedBy>
  <cp:revision>7</cp:revision>
  <cp:lastPrinted>2015-05-21T15:09:31Z</cp:lastPrinted>
  <dcterms:created xsi:type="dcterms:W3CDTF">2015-03-27T13:40:17Z</dcterms:created>
  <dcterms:modified xsi:type="dcterms:W3CDTF">2017-08-30T18:23:54Z</dcterms:modified>
</cp:coreProperties>
</file>