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3" r:id="rId3"/>
    <p:sldId id="27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72" r:id="rId12"/>
    <p:sldId id="2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96" autoAdjust="0"/>
  </p:normalViewPr>
  <p:slideViewPr>
    <p:cSldViewPr>
      <p:cViewPr varScale="1">
        <p:scale>
          <a:sx n="50" d="100"/>
          <a:sy n="50" d="100"/>
        </p:scale>
        <p:origin x="-117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E05796-3A37-42CF-B56B-4C07E4D67AC8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C295BA-E5B5-4763-8D76-7D536F709C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018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5032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1379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6490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G Activity #4</a:t>
            </a:r>
          </a:p>
          <a:p>
            <a:r>
              <a:rPr lang="en-CA" dirty="0" smtClean="0"/>
              <a:t>Distribute</a:t>
            </a:r>
            <a:r>
              <a:rPr lang="en-CA" baseline="0" dirty="0" smtClean="0"/>
              <a:t> the STI post test</a:t>
            </a:r>
          </a:p>
          <a:p>
            <a:endParaRPr lang="en-CA" baseline="0" dirty="0" smtClean="0"/>
          </a:p>
          <a:p>
            <a:r>
              <a:rPr lang="en-CA" baseline="0" dirty="0" smtClean="0"/>
              <a:t>Allow students time to complete the test</a:t>
            </a:r>
          </a:p>
          <a:p>
            <a:r>
              <a:rPr lang="en-CA" baseline="0" dirty="0" smtClean="0"/>
              <a:t>Have students compare their pre test with post test results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1544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Activity Option C</a:t>
            </a:r>
          </a:p>
          <a:p>
            <a:endParaRPr lang="en-CA" dirty="0" smtClean="0"/>
          </a:p>
          <a:p>
            <a:r>
              <a:rPr lang="en-CA" dirty="0" smtClean="0"/>
              <a:t>Together</a:t>
            </a:r>
            <a:r>
              <a:rPr lang="en-CA" baseline="0" dirty="0" smtClean="0"/>
              <a:t> with the class develop a list of services available within the community.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7674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Part D STI Role Plays</a:t>
            </a:r>
          </a:p>
          <a:p>
            <a:endParaRPr lang="en-CA" dirty="0" smtClean="0"/>
          </a:p>
          <a:p>
            <a:r>
              <a:rPr lang="en-CA" dirty="0" smtClean="0"/>
              <a:t>Display these instructions</a:t>
            </a:r>
            <a:r>
              <a:rPr lang="en-CA" baseline="0" dirty="0" smtClean="0"/>
              <a:t> for the class to see</a:t>
            </a:r>
          </a:p>
          <a:p>
            <a:endParaRPr lang="en-CA" baseline="0" dirty="0" smtClean="0"/>
          </a:p>
          <a:p>
            <a:r>
              <a:rPr lang="en-CA" dirty="0" smtClean="0"/>
              <a:t>Distribute</a:t>
            </a:r>
            <a:r>
              <a:rPr lang="en-CA" baseline="0" dirty="0" smtClean="0"/>
              <a:t> ROLE PLAY Scenarios to each assigned group.</a:t>
            </a:r>
          </a:p>
          <a:p>
            <a:endParaRPr lang="en-CA" baseline="0" dirty="0" smtClean="0"/>
          </a:p>
          <a:p>
            <a:r>
              <a:rPr lang="en-CA" baseline="0" dirty="0" smtClean="0"/>
              <a:t>Display Scenario when groups are presenting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6119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859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0105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200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2870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0055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295BA-E5B5-4763-8D76-7D536F709CE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99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601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60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362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675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984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59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11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256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697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33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435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615E2-4B39-492B-BF6E-E4ECDBD74045}" type="datetimeFigureOut">
              <a:rPr lang="en-CA" smtClean="0"/>
              <a:t>30/08/2017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A93BD-9B08-43C7-82E3-AE3B7A178B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701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jpg@01D1544B.7AC905D0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Sexually</a:t>
            </a:r>
            <a:br>
              <a:rPr lang="en-CA" dirty="0"/>
            </a:br>
            <a:r>
              <a:rPr lang="en-CA" dirty="0"/>
              <a:t>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Transmitted</a:t>
            </a:r>
            <a:r>
              <a:rPr lang="en-CA" dirty="0"/>
              <a:t> Infections (STIs) including Human Immunodeficiency Virus (HIV)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Lesson 2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3000" dirty="0" smtClean="0"/>
              <a:t>Grade 9</a:t>
            </a:r>
          </a:p>
          <a:p>
            <a:r>
              <a:rPr lang="en-CA" sz="3000" dirty="0" smtClean="0"/>
              <a:t>PPL10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Adapted and reproduced with permission from Alberta Health Services</a:t>
            </a:r>
          </a:p>
          <a:p>
            <a:endParaRPr lang="en-CA" dirty="0"/>
          </a:p>
        </p:txBody>
      </p:sp>
      <p:pic>
        <p:nvPicPr>
          <p:cNvPr id="1026" name="Picture 2" descr="Durham Region Health Departmen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661248"/>
            <a:ext cx="5969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id:image001.jpg@01D1544B.7AC905D0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838200" cy="538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82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7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Shayne has been with the same partner for 2 years and just tested positive for Chlamydia. What should Shayne do?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88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8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Last year Arianna was diagnosed with genital herpes. Since that time, she has been abstinent. Now she is dating someone new. What should Arianna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04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STI Post Test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7219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Health Services Detective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413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STI ROLE PLAYS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1.) Read the scenario you have been assigned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2.) Ensure your answers to this scenario are detailed and correct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3.) Choose a role for each partner to play as you present this scenario to the class. </a:t>
            </a:r>
          </a:p>
          <a:p>
            <a:pPr lvl="1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One of the people in the scenario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 friend of someone in the scenario</a:t>
            </a:r>
          </a:p>
          <a:p>
            <a:pPr lvl="1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A nurse or doctor</a:t>
            </a:r>
          </a:p>
          <a:p>
            <a:pPr>
              <a:buFontTx/>
              <a:buChar char="-"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4.) Plan a presentation that dramatizes and answers the scenario question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5.) Practice your presentation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6.) Present your scenario to the class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6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1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Savannah and Deon have been dating for two months. Sometimes they have sex. Savannah suspects that Deon is having sex with other partners, but isn't sure. What should she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8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2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Mark just learned that he has an STI. He wants to tell his partner himself, but is afraid of what his partner will think. What can Mark do?</a:t>
            </a:r>
          </a:p>
          <a:p>
            <a:pPr marL="0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3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Daniel has never had sex. He recently shared needles with friends at a tattooing party. He realizes he has put himself at risk for HIV, hepatitis B and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epatitis C, and is worried. What should Daniel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3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4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Lisa is not in a relationship. She sometimes has sex with casual dates. She is worried about STIs and wants to know how to recognize the symptoms. What should Lisa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9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5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Jessica has been dating the same person for 8 months. When they first had sex they used condoms, but stopped using them about a month ago. Now Jessica has small itchy bumps on her genitals. What should Jessica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9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6 months ago, Kevin was at a party and had too much to drink. He ended up having  unprotected sex. Today he heard a rumor that the person he had sex with is HIV positive. What should Kevin do?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490</Words>
  <Application>Microsoft Office PowerPoint</Application>
  <PresentationFormat>On-screen Show (4:3)</PresentationFormat>
  <Paragraphs>64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Sexually  Transmitted Infections (STIs) including Human Immunodeficiency Virus (HIV)  Lesson 2  </vt:lpstr>
      <vt:lpstr>Health Services Detective</vt:lpstr>
      <vt:lpstr>STI ROLE PLAYS</vt:lpstr>
      <vt:lpstr>Scenario 1</vt:lpstr>
      <vt:lpstr>Scenario 2</vt:lpstr>
      <vt:lpstr>Scenario 3</vt:lpstr>
      <vt:lpstr>Scenario 4</vt:lpstr>
      <vt:lpstr>Scenario 5</vt:lpstr>
      <vt:lpstr>Scenario 6</vt:lpstr>
      <vt:lpstr>Scenario 7 </vt:lpstr>
      <vt:lpstr>Scenario 8</vt:lpstr>
      <vt:lpstr>STI Post Test</vt:lpstr>
    </vt:vector>
  </TitlesOfParts>
  <Company>UOIT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 Lesson 2</dc:title>
  <dc:creator>Durham Region Health Department</dc:creator>
  <cp:lastModifiedBy>Durham Region Health Department</cp:lastModifiedBy>
  <cp:revision>21</cp:revision>
  <cp:lastPrinted>2015-09-22T20:17:12Z</cp:lastPrinted>
  <dcterms:created xsi:type="dcterms:W3CDTF">2014-10-21T15:52:33Z</dcterms:created>
  <dcterms:modified xsi:type="dcterms:W3CDTF">2017-08-30T16:55:21Z</dcterms:modified>
</cp:coreProperties>
</file>